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4" r:id="rId8"/>
    <p:sldId id="261" r:id="rId9"/>
    <p:sldId id="265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3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379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07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2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93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5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706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38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2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05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001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538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99766-8092-470F-A835-03989AE975D6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FC31-D88A-43DA-B6D6-3F0748611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68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48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3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6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51034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27344" y="232013"/>
            <a:ext cx="55000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Григорьевич Паустовский 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54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31525"/>
          <a:stretch/>
        </p:blipFill>
        <p:spPr>
          <a:xfrm>
            <a:off x="-1" y="0"/>
            <a:ext cx="8350967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50966" y="0"/>
            <a:ext cx="384103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Сменил много профессий: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вожатого трамвая и санитара до учителя и журналиста. </a:t>
            </a:r>
          </a:p>
          <a:p>
            <a:pPr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все знать, видеть, путешествовать, быть участником разнообразных занятий вылилось у Паустовского в мечту о профессии, которая была связана с кипучей жизнью.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2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b="8951"/>
          <a:stretch/>
        </p:blipFill>
        <p:spPr>
          <a:xfrm>
            <a:off x="13646" y="3220531"/>
            <a:ext cx="6073255" cy="36374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5605" b="7008"/>
          <a:stretch/>
        </p:blipFill>
        <p:spPr>
          <a:xfrm>
            <a:off x="0" y="-1"/>
            <a:ext cx="6086901" cy="37302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b="16876"/>
          <a:stretch/>
        </p:blipFill>
        <p:spPr>
          <a:xfrm>
            <a:off x="6086902" y="3712191"/>
            <a:ext cx="6105099" cy="38737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-223" t="1567" b="7352"/>
          <a:stretch/>
        </p:blipFill>
        <p:spPr>
          <a:xfrm>
            <a:off x="6073255" y="-1"/>
            <a:ext cx="6118746" cy="37121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5251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589" r="7491"/>
          <a:stretch/>
        </p:blipFill>
        <p:spPr>
          <a:xfrm>
            <a:off x="8720331" y="0"/>
            <a:ext cx="2485531" cy="38571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339" y="0"/>
            <a:ext cx="2980152" cy="38571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5847" r="6272"/>
          <a:stretch/>
        </p:blipFill>
        <p:spPr>
          <a:xfrm>
            <a:off x="977254" y="0"/>
            <a:ext cx="2542258" cy="38571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2636" y="3298564"/>
            <a:ext cx="2771651" cy="35594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5945" y="3298564"/>
            <a:ext cx="2771275" cy="355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9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63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13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4968" y="109182"/>
            <a:ext cx="1131399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над трудными словами.</a:t>
            </a:r>
          </a:p>
          <a:p>
            <a:pPr>
              <a:spcAft>
                <a:spcPts val="1200"/>
              </a:spcAft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Отчаяние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состояние крайней безнадёжности, ощущение безвыходности.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Кукан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бечевка, на которую надевают, под жабру в рот, пойманную рыбу, пуская её на привязи в воду.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Заросли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частый кустарник, которым заросло какое-нибудь место.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Плотица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небольшая пресноводная рыба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узкое отверстие, через которое можно пролезть.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Шиворот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за ворот, за воротник.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Подпалины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рыжеватое или белёсое пятно на шерсти животного.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Бухало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производить сильный и глухой звук.</a:t>
            </a:r>
          </a:p>
          <a:p>
            <a:pPr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Припадок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внезапное и обычно повторяющееся острое проявление какой-нибудь болезни (Потеря сознания, судороги).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05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148</Words>
  <Application>Microsoft Office PowerPoint</Application>
  <PresentationFormat>Широкоэкранный</PresentationFormat>
  <Paragraphs>14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4</cp:revision>
  <dcterms:created xsi:type="dcterms:W3CDTF">2025-03-18T19:08:13Z</dcterms:created>
  <dcterms:modified xsi:type="dcterms:W3CDTF">2025-03-18T19:38:34Z</dcterms:modified>
</cp:coreProperties>
</file>